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2" r:id="rId3"/>
    <p:sldId id="263" r:id="rId4"/>
    <p:sldId id="264" r:id="rId5"/>
    <p:sldId id="274" r:id="rId6"/>
    <p:sldId id="275" r:id="rId7"/>
    <p:sldId id="276" r:id="rId8"/>
    <p:sldId id="277" r:id="rId9"/>
    <p:sldId id="278" r:id="rId10"/>
    <p:sldId id="279" r:id="rId11"/>
    <p:sldId id="27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33" autoAdjust="0"/>
    <p:restoredTop sz="94660"/>
  </p:normalViewPr>
  <p:slideViewPr>
    <p:cSldViewPr>
      <p:cViewPr varScale="1">
        <p:scale>
          <a:sx n="86" d="100"/>
          <a:sy n="86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9B344-8999-4902-9B1A-37CE93ED7865}" type="datetimeFigureOut">
              <a:rPr lang="ru-RU" smtClean="0"/>
              <a:pPr/>
              <a:t>19.11.2023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09E33-0BBB-4E1B-AE2C-7AE1E04C2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09E33-0BBB-4E1B-AE2C-7AE1E04C29D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FDE7-B714-4328-A1C9-FCE4E8AA88B5}" type="datetimeFigureOut">
              <a:rPr lang="ru-RU" smtClean="0"/>
              <a:pPr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50F9-3631-46CD-A585-C173EA298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FDE7-B714-4328-A1C9-FCE4E8AA88B5}" type="datetimeFigureOut">
              <a:rPr lang="ru-RU" smtClean="0"/>
              <a:pPr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50F9-3631-46CD-A585-C173EA298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FDE7-B714-4328-A1C9-FCE4E8AA88B5}" type="datetimeFigureOut">
              <a:rPr lang="ru-RU" smtClean="0"/>
              <a:pPr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50F9-3631-46CD-A585-C173EA298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FDE7-B714-4328-A1C9-FCE4E8AA88B5}" type="datetimeFigureOut">
              <a:rPr lang="ru-RU" smtClean="0"/>
              <a:pPr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50F9-3631-46CD-A585-C173EA298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FDE7-B714-4328-A1C9-FCE4E8AA88B5}" type="datetimeFigureOut">
              <a:rPr lang="ru-RU" smtClean="0"/>
              <a:pPr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50F9-3631-46CD-A585-C173EA298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FDE7-B714-4328-A1C9-FCE4E8AA88B5}" type="datetimeFigureOut">
              <a:rPr lang="ru-RU" smtClean="0"/>
              <a:pPr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50F9-3631-46CD-A585-C173EA298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FDE7-B714-4328-A1C9-FCE4E8AA88B5}" type="datetimeFigureOut">
              <a:rPr lang="ru-RU" smtClean="0"/>
              <a:pPr/>
              <a:t>19.11.2023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50F9-3631-46CD-A585-C173EA298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FDE7-B714-4328-A1C9-FCE4E8AA88B5}" type="datetimeFigureOut">
              <a:rPr lang="ru-RU" smtClean="0"/>
              <a:pPr/>
              <a:t>19.11.2023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50F9-3631-46CD-A585-C173EA298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FDE7-B714-4328-A1C9-FCE4E8AA88B5}" type="datetimeFigureOut">
              <a:rPr lang="ru-RU" smtClean="0"/>
              <a:pPr/>
              <a:t>19.11.2023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50F9-3631-46CD-A585-C173EA298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FDE7-B714-4328-A1C9-FCE4E8AA88B5}" type="datetimeFigureOut">
              <a:rPr lang="ru-RU" smtClean="0"/>
              <a:pPr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50F9-3631-46CD-A585-C173EA298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FDE7-B714-4328-A1C9-FCE4E8AA88B5}" type="datetimeFigureOut">
              <a:rPr lang="ru-RU" smtClean="0"/>
              <a:pPr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50F9-3631-46CD-A585-C173EA298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9FDE7-B714-4328-A1C9-FCE4E8AA88B5}" type="datetimeFigureOut">
              <a:rPr lang="ru-RU" smtClean="0"/>
              <a:pPr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950F9-3631-46CD-A585-C173EA298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7815290" cy="428628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Разбор решения задач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этапа Всероссийской олимпиады школьников по математике в 2023-2024 учебном году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857232"/>
            <a:ext cx="8429684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00174"/>
            <a:ext cx="9104225" cy="535782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71604" y="785794"/>
            <a:ext cx="6215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Общие критерии оценивания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00042"/>
            <a:ext cx="8072494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42852"/>
            <a:ext cx="752475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4214818"/>
            <a:ext cx="779145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428604"/>
            <a:ext cx="8215342" cy="5857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000108"/>
            <a:ext cx="771525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8286807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28"/>
            <a:ext cx="7839075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4572008"/>
            <a:ext cx="77152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714356"/>
            <a:ext cx="8429684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11</Words>
  <Application>Microsoft Office PowerPoint</Application>
  <PresentationFormat>Экран (4:3)</PresentationFormat>
  <Paragraphs>4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Разбор решения задач  муниципального этапа Всероссийской олимпиады школьников по математике в 2023-2024 учебном году  10 класс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Спасибо за внимание!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 к проведению и проверке работ  муниципального этапа Всероссийской олимпиады школьников по математике</dc:title>
  <dc:creator>Пользователь Windows</dc:creator>
  <cp:lastModifiedBy>Пользователь Windows</cp:lastModifiedBy>
  <cp:revision>21</cp:revision>
  <dcterms:created xsi:type="dcterms:W3CDTF">2023-11-08T13:05:58Z</dcterms:created>
  <dcterms:modified xsi:type="dcterms:W3CDTF">2023-11-19T18:37:18Z</dcterms:modified>
</cp:coreProperties>
</file>