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3" r:id="rId4"/>
    <p:sldId id="264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9B344-8999-4902-9B1A-37CE93ED786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09E33-0BBB-4E1B-AE2C-7AE1E04C29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09E33-0BBB-4E1B-AE2C-7AE1E04C29D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9FDE7-B714-4328-A1C9-FCE4E8AA88B5}" type="datetimeFigureOut">
              <a:rPr lang="ru-RU" smtClean="0"/>
              <a:pPr/>
              <a:t>21.11.2023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950F9-3631-46CD-A585-C173EA298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4"/>
            <a:ext cx="7815290" cy="42862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решения задач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этапа Всероссийской олимпиады школьников по математике в 2023-2024 учебном году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класс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0538" y="357188"/>
            <a:ext cx="81629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21055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85775"/>
            <a:ext cx="853440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9104225" cy="53578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1604" y="785794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Общие критерии оценивания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14356"/>
            <a:ext cx="8572560" cy="542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18"/>
            <a:ext cx="8572559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828680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864399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572559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14356"/>
            <a:ext cx="835824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57232"/>
            <a:ext cx="79533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11</Words>
  <Application>Microsoft Office PowerPoint</Application>
  <PresentationFormat>Экран (4:3)</PresentationFormat>
  <Paragraphs>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Разбор решения задач  муниципального этапа Всероссийской олимпиады школьников по математике в 2023-2024 учебном году  11 класс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Спасибо за внимание!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проведению и проверке работ  муниципального этапа Всероссийской олимпиады школьников по математике</dc:title>
  <dc:creator>Пользователь Windows</dc:creator>
  <cp:lastModifiedBy>Пользователь Windows</cp:lastModifiedBy>
  <cp:revision>24</cp:revision>
  <dcterms:created xsi:type="dcterms:W3CDTF">2023-11-08T13:05:58Z</dcterms:created>
  <dcterms:modified xsi:type="dcterms:W3CDTF">2023-11-21T15:20:14Z</dcterms:modified>
</cp:coreProperties>
</file>